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A5A-DF65-42EA-B539-A59BB2A4BFC2}" type="datetimeFigureOut">
              <a:rPr lang="fr-FR" smtClean="0"/>
              <a:t>17/06/2016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D688D-3C17-4DA2-82D0-DECAE16D09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470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A5A-DF65-42EA-B539-A59BB2A4BFC2}" type="datetimeFigureOut">
              <a:rPr lang="fr-FR" smtClean="0"/>
              <a:t>17/06/2016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D688D-3C17-4DA2-82D0-DECAE16D0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295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A5A-DF65-42EA-B539-A59BB2A4BFC2}" type="datetimeFigureOut">
              <a:rPr lang="fr-FR" smtClean="0"/>
              <a:t>17/06/2016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D688D-3C17-4DA2-82D0-DECAE16D0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718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A5A-DF65-42EA-B539-A59BB2A4BFC2}" type="datetimeFigureOut">
              <a:rPr lang="fr-FR" smtClean="0"/>
              <a:t>17/06/2016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D688D-3C17-4DA2-82D0-DECAE16D0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058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A5A-DF65-42EA-B539-A59BB2A4BFC2}" type="datetimeFigureOut">
              <a:rPr lang="fr-FR" smtClean="0"/>
              <a:t>17/06/2016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D688D-3C17-4DA2-82D0-DECAE16D09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34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A5A-DF65-42EA-B539-A59BB2A4BFC2}" type="datetimeFigureOut">
              <a:rPr lang="fr-FR" smtClean="0"/>
              <a:t>17/06/2016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D688D-3C17-4DA2-82D0-DECAE16D0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1203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A5A-DF65-42EA-B539-A59BB2A4BFC2}" type="datetimeFigureOut">
              <a:rPr lang="fr-FR" smtClean="0"/>
              <a:t>17/06/2016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D688D-3C17-4DA2-82D0-DECAE16D0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3313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A5A-DF65-42EA-B539-A59BB2A4BFC2}" type="datetimeFigureOut">
              <a:rPr lang="fr-FR" smtClean="0"/>
              <a:t>17/06/2016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D688D-3C17-4DA2-82D0-DECAE16D0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905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A5A-DF65-42EA-B539-A59BB2A4BFC2}" type="datetimeFigureOut">
              <a:rPr lang="fr-FR" smtClean="0"/>
              <a:t>17/06/2016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D688D-3C17-4DA2-82D0-DECAE16D0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0482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70FFA5A-DF65-42EA-B539-A59BB2A4BFC2}" type="datetimeFigureOut">
              <a:rPr lang="fr-FR" smtClean="0"/>
              <a:t>17/06/2016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D688D-3C17-4DA2-82D0-DECAE16D0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329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A5A-DF65-42EA-B539-A59BB2A4BFC2}" type="datetimeFigureOut">
              <a:rPr lang="fr-FR" smtClean="0"/>
              <a:t>17/06/2016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D688D-3C17-4DA2-82D0-DECAE16D0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83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70FFA5A-DF65-42EA-B539-A59BB2A4BFC2}" type="datetimeFigureOut">
              <a:rPr lang="fr-FR" smtClean="0"/>
              <a:t>17/06/2016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FCD688D-3C17-4DA2-82D0-DECAE16D09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326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074420" y="2354580"/>
            <a:ext cx="9144000" cy="1890548"/>
          </a:xfrm>
          <a:ln>
            <a:noFill/>
          </a:ln>
        </p:spPr>
        <p:txBody>
          <a:bodyPr>
            <a:normAutofit/>
          </a:bodyPr>
          <a:lstStyle/>
          <a:p>
            <a:pPr algn="ctr" rtl="1"/>
            <a:r>
              <a:rPr lang="ar-TN" sz="9600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الهيئة في أرقام</a:t>
            </a:r>
            <a:endParaRPr lang="fr-FR" sz="9600" b="1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Image 3" descr="logo_Tunisi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0732769" y="165373"/>
            <a:ext cx="1065613" cy="104620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218420" y="1063785"/>
            <a:ext cx="1807054" cy="793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6000"/>
              </a:lnSpc>
              <a:spcAft>
                <a:spcPts val="0"/>
              </a:spcAft>
            </a:pPr>
            <a:r>
              <a:rPr lang="ar-SA" sz="2000" b="1" dirty="0"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الجمهورية التونسية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6000"/>
              </a:lnSpc>
              <a:spcAft>
                <a:spcPts val="0"/>
              </a:spcAft>
            </a:pPr>
            <a:r>
              <a:rPr lang="fr-FR" sz="1200" b="1" dirty="0">
                <a:latin typeface="Traditional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République Tunisienne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005" y="165373"/>
            <a:ext cx="974090" cy="11785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itre 2"/>
          <p:cNvSpPr txBox="1">
            <a:spLocks/>
          </p:cNvSpPr>
          <p:nvPr/>
        </p:nvSpPr>
        <p:spPr>
          <a:xfrm>
            <a:off x="1074419" y="4357558"/>
            <a:ext cx="9144000" cy="189054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TN" sz="4800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إلى حدود 31 ديسمبر 2015</a:t>
            </a:r>
            <a:endParaRPr lang="fr-FR" sz="4800" b="1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145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4410" y="688476"/>
            <a:ext cx="10058400" cy="1450757"/>
          </a:xfrm>
        </p:spPr>
        <p:txBody>
          <a:bodyPr>
            <a:noAutofit/>
          </a:bodyPr>
          <a:lstStyle/>
          <a:p>
            <a:pPr algn="ctr" rtl="1"/>
            <a:r>
              <a:rPr lang="ar-TN" sz="36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استبيان حول </a:t>
            </a:r>
            <a:r>
              <a:rPr lang="ar-SA" sz="36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انتظارات</a:t>
            </a:r>
            <a:r>
              <a:rPr lang="ar-TN" sz="36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ا</a:t>
            </a:r>
            <a:r>
              <a:rPr lang="ar-SA" sz="36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لمنتفعين بالعفو العامّ من </a:t>
            </a:r>
            <a:r>
              <a:rPr lang="ar-TN" sz="36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منظومة العدالة الانتقالية في تونس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TN" sz="32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84 </a:t>
            </a:r>
            <a:r>
              <a:rPr lang="fr-FR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 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الاعتراف بالضّحايا والتعويض لهم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75 </a:t>
            </a:r>
            <a:r>
              <a:rPr lang="fr-FR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كشف للحقيقة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75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fr-FR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توفير ضمانات عدم التكرار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73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fr-FR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مسار العدالة الانتقالية سيحقق أهدافه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88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fr-FR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لهم ثقة في قيام الهيئة بكشف الحقيقة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82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fr-FR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هيئة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الحقيقة والكرامة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ضمانة لتحقيق المصالحة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/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Image 3" descr="logo_Tunisi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1126387" y="110985"/>
            <a:ext cx="1065613" cy="1046207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" y="110985"/>
            <a:ext cx="974090" cy="1178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95695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2011680" y="486201"/>
            <a:ext cx="10058400" cy="1450757"/>
          </a:xfrm>
        </p:spPr>
        <p:txBody>
          <a:bodyPr/>
          <a:lstStyle/>
          <a:p>
            <a:pPr algn="r" rtl="1"/>
            <a:r>
              <a:rPr lang="ar-SA" sz="48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ميزانية الهيئة</a:t>
            </a:r>
            <a:r>
              <a:rPr lang="fr-FR" sz="48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fr-FR" sz="48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fr-FR" sz="4800" b="1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291590" y="2834640"/>
            <a:ext cx="10058400" cy="4023360"/>
          </a:xfrm>
        </p:spPr>
        <p:txBody>
          <a:bodyPr>
            <a:norm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2.5 </a:t>
            </a:r>
            <a:r>
              <a:rPr lang="ar-SA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مليون دينار 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لسنة 2014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10 مليون دينار 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لسنة 2015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/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Image 3" descr="logo_Tunisi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1064832" y="71256"/>
            <a:ext cx="1065613" cy="1046207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" y="110985"/>
            <a:ext cx="974090" cy="1178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61203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0"/>
            <a:ext cx="9404723" cy="140053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ar-TN" sz="60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الملفات المودعة</a:t>
            </a:r>
            <a:endParaRPr lang="fr-FR" sz="6000" b="1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algn="r" rtl="1"/>
            <a:r>
              <a:rPr lang="ar-TN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226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ملفّا في أول يوم لتسجيل الملفّات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fr-FR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23727</a:t>
            </a:r>
            <a:r>
              <a:rPr lang="fr-FR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TN" sz="3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ملفّا 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مودعا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3990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ملفّا لامرأة ضحية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1802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مطلب تحكيم ومصالحة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5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جهات </a:t>
            </a:r>
            <a:r>
              <a:rPr lang="ar-TN" sz="3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ضحية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مكاتب جهوية لاستقبال الملفّات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Imag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" y="110985"/>
            <a:ext cx="974090" cy="1178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 descr="logo_Tunisie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11114957" y="53822"/>
            <a:ext cx="1065613" cy="104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2457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839" y="32052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ar-TN" sz="54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جلسات الاستماع</a:t>
            </a:r>
            <a:r>
              <a:rPr lang="fr-FR" sz="54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fr-FR" sz="54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fr-FR" sz="5400" b="1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1938</a:t>
            </a:r>
            <a:r>
              <a:rPr lang="ar-SA" sz="3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جلسة استماع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351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جلسة استماع استعجالية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226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جلسة استماع للنساء الضحايا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12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فريق استماع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</a:t>
            </a:r>
            <a:r>
              <a:rPr lang="ar-SA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وحدات متنقلة للاستماع لدى الضحايا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Image 3" descr="logo_Tunisi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0732769" y="165373"/>
            <a:ext cx="1065613" cy="1046207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" y="110985"/>
            <a:ext cx="974090" cy="1178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20505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2011680" y="564166"/>
            <a:ext cx="10058400" cy="1450757"/>
          </a:xfrm>
        </p:spPr>
        <p:txBody>
          <a:bodyPr>
            <a:normAutofit fontScale="90000"/>
          </a:bodyPr>
          <a:lstStyle/>
          <a:p>
            <a:pPr algn="r" rtl="1"/>
            <a:r>
              <a:rPr lang="ar-TN" sz="60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الانتهاكات</a:t>
            </a:r>
            <a:r>
              <a:rPr lang="fr-FR" sz="60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fr-FR" sz="60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fr-FR" sz="6000" b="1" dirty="0">
              <a:solidFill>
                <a:srgbClr val="C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fr-FR" sz="24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10</a:t>
            </a:r>
            <a:r>
              <a:rPr lang="ar-TN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TN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انتهاكات تمثل 88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ar-TN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من الانتهاكات الواردة في الملفّات المقبولة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60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 </a:t>
            </a:r>
            <a:r>
              <a:rPr lang="ar-SA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المنع من الارتزاق واشكال الاعتداء على حق الشغل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51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الإيقاف التعسفي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24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47</a:t>
            </a:r>
            <a:r>
              <a:rPr lang="fr-FR" sz="24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 </a:t>
            </a:r>
            <a:r>
              <a:rPr lang="ar-SA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انتهاك </a:t>
            </a:r>
            <a:r>
              <a:rPr lang="ar-SA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حرية التعبير والإعلام والنشر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39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الاعتداء على الحرمة الجسدية أثناء الاحتجاجات والمظاهرات أو بمناسبتها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38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التعذيب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26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الرقابة الإدارية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25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انتهاك الحق في التقاضي والمحاكمة العادلة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Image 3" descr="logo_Tunisi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0988633" y="41062"/>
            <a:ext cx="1065613" cy="1046207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" y="110985"/>
            <a:ext cx="974090" cy="1178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54677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245870" y="394977"/>
            <a:ext cx="10058400" cy="1450757"/>
          </a:xfrm>
        </p:spPr>
        <p:txBody>
          <a:bodyPr/>
          <a:lstStyle/>
          <a:p>
            <a:pPr algn="r" rtl="1"/>
            <a:r>
              <a:rPr lang="ar-TN" sz="48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معالجة الملفّات</a:t>
            </a:r>
            <a:r>
              <a:rPr lang="fr-FR" sz="48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fr-FR" sz="48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fr-FR" sz="4800" b="1" dirty="0">
              <a:solidFill>
                <a:srgbClr val="C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6432" y="2382944"/>
            <a:ext cx="10058400" cy="4023360"/>
          </a:xfrm>
        </p:spPr>
        <p:txBody>
          <a:bodyPr/>
          <a:lstStyle/>
          <a:p>
            <a:pPr algn="r" rtl="1"/>
            <a:r>
              <a:rPr lang="ar-TN" sz="3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فرز </a:t>
            </a:r>
            <a:r>
              <a:rPr lang="ar-TN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17091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ملفّا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رفض </a:t>
            </a:r>
            <a:r>
              <a:rPr lang="ar-TN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454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ملفّا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دراسة </a:t>
            </a:r>
            <a:r>
              <a:rPr lang="ar-TN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190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ملفّ تحكيم ومصالحة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Image 3" descr="logo_Tunisi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1064832" y="74148"/>
            <a:ext cx="1065613" cy="1046207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" y="110985"/>
            <a:ext cx="974090" cy="1178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94665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914400" y="472942"/>
            <a:ext cx="10058400" cy="1450757"/>
          </a:xfrm>
        </p:spPr>
        <p:txBody>
          <a:bodyPr/>
          <a:lstStyle/>
          <a:p>
            <a:pPr algn="r" rtl="1"/>
            <a:r>
              <a:rPr lang="ar-TN" sz="48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التواصل مع الضحايا</a:t>
            </a:r>
            <a:r>
              <a:rPr lang="fr-FR" sz="48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fr-FR" sz="48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fr-FR" sz="4800" b="1" dirty="0">
              <a:solidFill>
                <a:srgbClr val="C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914400" y="2285656"/>
            <a:ext cx="10058400" cy="4023360"/>
          </a:xfrm>
        </p:spPr>
        <p:txBody>
          <a:bodyPr/>
          <a:lstStyle/>
          <a:p>
            <a:pPr algn="r" rtl="1"/>
            <a:r>
              <a:rPr lang="ar-TN" sz="32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18112</a:t>
            </a:r>
            <a:r>
              <a:rPr lang="ar-TN" sz="3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اتصال وارد على مركز النداء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673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إشعارا إلى مصالح الهيئة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fr-FR" dirty="0"/>
          </a:p>
        </p:txBody>
      </p:sp>
      <p:pic>
        <p:nvPicPr>
          <p:cNvPr id="4" name="Image 3" descr="logo_Tunisi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1126387" y="75138"/>
            <a:ext cx="1065613" cy="1046207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" y="110985"/>
            <a:ext cx="974090" cy="1178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12230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570" y="494921"/>
            <a:ext cx="9404723" cy="1400530"/>
          </a:xfrm>
        </p:spPr>
        <p:txBody>
          <a:bodyPr>
            <a:normAutofit fontScale="90000"/>
          </a:bodyPr>
          <a:lstStyle/>
          <a:p>
            <a:pPr algn="r"/>
            <a:r>
              <a:rPr lang="ar-TN" sz="54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الهيئة والاتصال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TN" sz="32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</a:t>
            </a:r>
            <a:r>
              <a:rPr lang="ar-TN" sz="3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ندوات وطنية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fr-FR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6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ندوات صحفية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32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18550</a:t>
            </a:r>
            <a:r>
              <a:rPr lang="ar-TN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متابع على صفحات التواصل الاجتماعي</a:t>
            </a:r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fr-FR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Image 3" descr="logo_Tunisi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0732769" y="165373"/>
            <a:ext cx="1065613" cy="1046207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" y="110985"/>
            <a:ext cx="974090" cy="1178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04584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937260" y="564166"/>
            <a:ext cx="10058400" cy="1450757"/>
          </a:xfrm>
        </p:spPr>
        <p:txBody>
          <a:bodyPr>
            <a:normAutofit fontScale="90000"/>
          </a:bodyPr>
          <a:lstStyle/>
          <a:p>
            <a:pPr algn="r" rtl="1"/>
            <a:r>
              <a:rPr lang="ar-TN" sz="60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الموارد البشرية</a:t>
            </a:r>
            <a:r>
              <a:rPr lang="fr-FR" sz="60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fr-FR" sz="60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fr-FR" sz="6000" b="1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8056" y="1490211"/>
            <a:ext cx="8946541" cy="4195481"/>
          </a:xfrm>
        </p:spPr>
        <p:txBody>
          <a:bodyPr>
            <a:normAutofit lnSpcReduction="10000"/>
          </a:bodyPr>
          <a:lstStyle/>
          <a:p>
            <a:pPr rtl="1"/>
            <a:endParaRPr lang="ar-TN" sz="32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32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139</a:t>
            </a:r>
            <a:r>
              <a:rPr lang="ar-TN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عونا</a:t>
            </a:r>
            <a:endParaRPr lang="fr-FR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45</a:t>
            </a:r>
            <a:r>
              <a:rPr lang="fr-FR" sz="3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ar-SA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إطار</a:t>
            </a:r>
            <a:endParaRPr lang="fr-FR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35</a:t>
            </a:r>
            <a:r>
              <a:rPr lang="fr-FR" sz="3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ar-SA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أعوان تأطير</a:t>
            </a:r>
            <a:endParaRPr lang="fr-FR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11</a:t>
            </a:r>
            <a:r>
              <a:rPr lang="fr-FR" sz="3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ar-SA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مسدي خدمات</a:t>
            </a:r>
            <a:endParaRPr lang="fr-FR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3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9</a:t>
            </a:r>
            <a:r>
              <a:rPr lang="fr-FR" sz="3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ar-SA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أعوان تنفيذ وتسيير</a:t>
            </a:r>
            <a:endParaRPr lang="fr-FR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3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60</a:t>
            </a:r>
            <a:r>
              <a:rPr lang="fr-FR" sz="3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ar-TN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إناث </a:t>
            </a:r>
            <a:r>
              <a:rPr lang="ar-TN" sz="3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40</a:t>
            </a:r>
            <a:r>
              <a:rPr lang="fr-FR" sz="3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ar-TN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ذكور</a:t>
            </a:r>
            <a:endParaRPr lang="fr-FR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fr-FR" dirty="0"/>
          </a:p>
        </p:txBody>
      </p:sp>
      <p:pic>
        <p:nvPicPr>
          <p:cNvPr id="4" name="Image 3" descr="logo_Tunisi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0961369" y="110985"/>
            <a:ext cx="1065613" cy="1046207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" y="110985"/>
            <a:ext cx="974090" cy="1178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61446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201"/>
            <a:ext cx="10058400" cy="1450757"/>
          </a:xfrm>
        </p:spPr>
        <p:txBody>
          <a:bodyPr/>
          <a:lstStyle/>
          <a:p>
            <a:pPr algn="r" rtl="1"/>
            <a:r>
              <a:rPr lang="ar-TN" sz="40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استبيان حول منظومة العدالة الانتقالية في تونس</a:t>
            </a:r>
            <a:r>
              <a:rPr lang="fr-FR" sz="40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fr-FR" sz="40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fr-FR" sz="4000" b="1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796" y="1936958"/>
            <a:ext cx="8946541" cy="4195481"/>
          </a:xfrm>
        </p:spPr>
        <p:txBody>
          <a:bodyPr>
            <a:noAutofit/>
          </a:bodyPr>
          <a:lstStyle/>
          <a:p>
            <a:pPr algn="r" rtl="1"/>
            <a:r>
              <a:rPr lang="ar-TN" sz="24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62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ar-TN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يعرفون هيئة الحقيقة والكرامة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67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TN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لديهم ثقة بالهيئة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SA" sz="24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97</a:t>
            </a:r>
            <a:r>
              <a:rPr lang="ar-SA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مكافحة الفساد أولوية في الإصلاح المؤسساتي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79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TN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العدالة الانتقالية ضرورية لتونس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97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ar-TN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كشف الحقيقة حول الانتهاكات ضروري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77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TN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كشف الحقيقة يساعد على المصالحة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60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TN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إصلاح الأضرار المادية التي لحقت بالضحايا، أول أهداف جبر الضرر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r>
              <a:rPr lang="ar-TN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99</a:t>
            </a:r>
            <a:r>
              <a:rPr lang="fr-FR" sz="2400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  <a:r>
              <a:rPr lang="fr-FR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TN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إصلاح المؤسسات ضروري لتونس</a:t>
            </a:r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 rtl="1"/>
            <a:endParaRPr lang="fr-FR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Image 3" descr="logo_Tunisi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0732769" y="165373"/>
            <a:ext cx="1065613" cy="104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0124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101</TotalTime>
  <Words>319</Words>
  <Application>Microsoft Office PowerPoint</Application>
  <PresentationFormat>Grand écran</PresentationFormat>
  <Paragraphs>65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 Unicode MS</vt:lpstr>
      <vt:lpstr>Arial</vt:lpstr>
      <vt:lpstr>Calibri</vt:lpstr>
      <vt:lpstr>Calibri Light</vt:lpstr>
      <vt:lpstr>Sakkal Majalla</vt:lpstr>
      <vt:lpstr>Traditional Arabic</vt:lpstr>
      <vt:lpstr>Rétrospective</vt:lpstr>
      <vt:lpstr>الهيئة في أرقام</vt:lpstr>
      <vt:lpstr>الملفات المودعة</vt:lpstr>
      <vt:lpstr>جلسات الاستماع </vt:lpstr>
      <vt:lpstr>الانتهاكات </vt:lpstr>
      <vt:lpstr>معالجة الملفّات </vt:lpstr>
      <vt:lpstr>التواصل مع الضحايا </vt:lpstr>
      <vt:lpstr>الهيئة والاتصال </vt:lpstr>
      <vt:lpstr>الموارد البشرية </vt:lpstr>
      <vt:lpstr>استبيان حول منظومة العدالة الانتقالية في تونس </vt:lpstr>
      <vt:lpstr>استبيان حول انتظارات المنتفعين بالعفو العامّ من منظومة العدالة الانتقالية في تونس </vt:lpstr>
      <vt:lpstr>ميزانية الهيئة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الهيئة في أرقام</dc:title>
  <dc:creator>echrak Tiss</dc:creator>
  <cp:lastModifiedBy>Manel ethebet</cp:lastModifiedBy>
  <cp:revision>33</cp:revision>
  <dcterms:created xsi:type="dcterms:W3CDTF">2016-06-17T07:39:01Z</dcterms:created>
  <dcterms:modified xsi:type="dcterms:W3CDTF">2016-06-17T09:43:57Z</dcterms:modified>
</cp:coreProperties>
</file>